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Montserrat"/>
      <p:regular r:id="rId16"/>
      <p:bold r:id="rId17"/>
      <p:italic r:id="rId18"/>
      <p:boldItalic r:id="rId19"/>
    </p:embeddedFont>
    <p:embeddedFont>
      <p:font typeface="La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11" Type="http://schemas.openxmlformats.org/officeDocument/2006/relationships/slide" Target="slides/slide6.xml"/><Relationship Id="rId22" Type="http://schemas.openxmlformats.org/officeDocument/2006/relationships/font" Target="fonts/Lato-italic.fntdata"/><Relationship Id="rId10" Type="http://schemas.openxmlformats.org/officeDocument/2006/relationships/slide" Target="slides/slide5.xml"/><Relationship Id="rId21" Type="http://schemas.openxmlformats.org/officeDocument/2006/relationships/font" Target="fonts/La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La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Montserrat-bold.fntdata"/><Relationship Id="rId16" Type="http://schemas.openxmlformats.org/officeDocument/2006/relationships/font" Target="fonts/Montserrat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Montserrat-boldItalic.fntdata"/><Relationship Id="rId6" Type="http://schemas.openxmlformats.org/officeDocument/2006/relationships/slide" Target="slides/slide1.xml"/><Relationship Id="rId18" Type="http://schemas.openxmlformats.org/officeDocument/2006/relationships/font" Target="fonts/Montserra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jpg>
</file>

<file path=ppt/media/image13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d70951c8c2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d70951c8c2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d30c2b93b7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d30c2b93b7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d70951c8c2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d70951c8c2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d30c2b93b7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d30c2b93b7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d70951c8c2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d70951c8c2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d30c2b93b7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d30c2b93b7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d70951c8c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d70951c8c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d30c2b93b7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d30c2b93b7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d30c2b93b7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d30c2b93b7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1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1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8.png"/><Relationship Id="rId5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7.jpg"/><Relationship Id="rId5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ALU Final Project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Tim, Clayton, Jordan, and Kenton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Issues and What I Learned- Jordan</a:t>
            </a:r>
            <a:endParaRPr/>
          </a:p>
        </p:txBody>
      </p:sp>
      <p:sp>
        <p:nvSpPr>
          <p:cNvPr id="204" name="Google Shape;204;p2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Issues: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IC issues with a high of 4V and a low of 1V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Keeping the circuit working for a long period of time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What I learned: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How  a MUX functions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Better understanding of IC’s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Improved skills with the breadboard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Adder- Clayton</a:t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872650" y="1335800"/>
            <a:ext cx="34851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the 2-bit adder we started used one full adder and one half adder.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A0,A1,B0,B1 are inputs and S0,S1,Carry are</a:t>
            </a:r>
            <a:r>
              <a:rPr lang="en"/>
              <a:t> </a:t>
            </a:r>
            <a:r>
              <a:rPr lang="en"/>
              <a:t>the outputs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For this adder we used 3 XORs or 1 IC, and 5 NANDS or 2 ICS</a:t>
            </a:r>
            <a:endParaRPr/>
          </a:p>
        </p:txBody>
      </p:sp>
      <p:pic>
        <p:nvPicPr>
          <p:cNvPr id="142" name="Google Shape;14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96300" y="393750"/>
            <a:ext cx="3823649" cy="1751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2650" y="3249200"/>
            <a:ext cx="3823650" cy="135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14"/>
          <p:cNvPicPr preferRelativeResize="0"/>
          <p:nvPr/>
        </p:nvPicPr>
        <p:blipFill rotWithShape="1">
          <a:blip r:embed="rId5">
            <a:alphaModFix/>
          </a:blip>
          <a:srcRect b="0" l="4850" r="12511" t="3474"/>
          <a:stretch/>
        </p:blipFill>
        <p:spPr>
          <a:xfrm rot="5400000">
            <a:off x="5730799" y="1815151"/>
            <a:ext cx="2181302" cy="339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Issues and what I learned?-Clay</a:t>
            </a:r>
            <a:endParaRPr/>
          </a:p>
        </p:txBody>
      </p:sp>
      <p:sp>
        <p:nvSpPr>
          <p:cNvPr id="150" name="Google Shape;150;p1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My main issues were getting proper connections to work as well as translating the schematic to the ICs’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I learned a lot from this by reading and understanding data sheets. 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I also learned the importance of maintaining an organized breadboard </a:t>
            </a:r>
            <a:endParaRPr sz="18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Subtractor- Kenton</a:t>
            </a:r>
            <a:endParaRPr/>
          </a:p>
        </p:txBody>
      </p:sp>
      <p:sp>
        <p:nvSpPr>
          <p:cNvPr id="156" name="Google Shape;156;p1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B1, B0, A1, and A0 input bits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Half subtractor used for LSB (B0-A0)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Full subtractor used for MSB (B1-A1-Carry)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Three ICs used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XOR GATE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NAND GATE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INVERTER</a:t>
            </a:r>
            <a:endParaRPr/>
          </a:p>
        </p:txBody>
      </p:sp>
      <p:pic>
        <p:nvPicPr>
          <p:cNvPr id="157" name="Google Shape;15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03875" y="393750"/>
            <a:ext cx="3736226" cy="220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16"/>
          <p:cNvPicPr preferRelativeResize="0"/>
          <p:nvPr/>
        </p:nvPicPr>
        <p:blipFill rotWithShape="1">
          <a:blip r:embed="rId4">
            <a:alphaModFix/>
          </a:blip>
          <a:srcRect b="31876" l="0" r="0" t="9997"/>
          <a:stretch/>
        </p:blipFill>
        <p:spPr>
          <a:xfrm>
            <a:off x="5203875" y="3021813"/>
            <a:ext cx="3736223" cy="1628763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16"/>
          <p:cNvSpPr txBox="1"/>
          <p:nvPr/>
        </p:nvSpPr>
        <p:spPr>
          <a:xfrm>
            <a:off x="1603800" y="3865475"/>
            <a:ext cx="1484100" cy="7851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Half Subtractor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 = A ⊕ B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B = ĀB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3087900" y="3865475"/>
            <a:ext cx="1484100" cy="7851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Full</a:t>
            </a:r>
            <a:r>
              <a:rPr lang="en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Subtractor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 = A ⊕ B⊕ C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B = ĀB + </a:t>
            </a:r>
            <a:r>
              <a:rPr lang="en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ĀC + BC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Issues and What I Learned - Kenton</a:t>
            </a:r>
            <a:endParaRPr/>
          </a:p>
        </p:txBody>
      </p:sp>
      <p:sp>
        <p:nvSpPr>
          <p:cNvPr id="166" name="Google Shape;166;p1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My </a:t>
            </a:r>
            <a:r>
              <a:rPr lang="en"/>
              <a:t>original design used multiple NAND and NOR ICs 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 learned to reduce the equations using XOR gates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This change made the circuit much smaller and easier to troubleshoot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 learned to research multiple designs for ideas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 had a couple bad breadboard nodes and jumper wires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I learned to try multiple nodes when approaching a stubborn problem 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 learned better breadboard node management  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Incrementer- Tim</a:t>
            </a:r>
            <a:endParaRPr/>
          </a:p>
        </p:txBody>
      </p:sp>
      <p:sp>
        <p:nvSpPr>
          <p:cNvPr id="172" name="Google Shape;172;p18"/>
          <p:cNvSpPr txBox="1"/>
          <p:nvPr>
            <p:ph idx="1" type="body"/>
          </p:nvPr>
        </p:nvSpPr>
        <p:spPr>
          <a:xfrm>
            <a:off x="1297500" y="1567550"/>
            <a:ext cx="37158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V1 and V0 are inputs with V1 being the MSB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Y1 and Y0 are outputs with Y1 being the MSB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To build the circuit on the breadboard, an XOR, NAND, and inverter IC were used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output of each NAND was inverted to get the same result as using an AND gate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All other connections are self-explanatory using the IC datasheets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 correct output is the input plus one</a:t>
            </a:r>
            <a:endParaRPr/>
          </a:p>
        </p:txBody>
      </p:sp>
      <p:pic>
        <p:nvPicPr>
          <p:cNvPr id="173" name="Google Shape;17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42050" y="90250"/>
            <a:ext cx="2459601" cy="179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55275" y="1930069"/>
            <a:ext cx="4088725" cy="1121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18"/>
          <p:cNvPicPr preferRelativeResize="0"/>
          <p:nvPr/>
        </p:nvPicPr>
        <p:blipFill rotWithShape="1">
          <a:blip r:embed="rId5">
            <a:alphaModFix/>
          </a:blip>
          <a:srcRect b="34075" l="0" r="0" t="1764"/>
          <a:stretch/>
        </p:blipFill>
        <p:spPr>
          <a:xfrm>
            <a:off x="6758025" y="3093775"/>
            <a:ext cx="2305751" cy="19725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Issues and What I Learned -Tim</a:t>
            </a:r>
            <a:endParaRPr/>
          </a:p>
        </p:txBody>
      </p:sp>
      <p:sp>
        <p:nvSpPr>
          <p:cNvPr id="181" name="Google Shape;181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 accidentally used 6 ICs because I forgot that each could take multiple inputs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 did not struggle with anything until I tried to connect the incrementer to the switch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Checking wire connections ended up being the solution to the problem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 learned how to struggle in this lab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Also learned how to read datasheets and use IC chips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My biggest takeaway was my improvement and understanding of breadboarding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 learned how to have a healthy mind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Decrementer- Tim and Clayton</a:t>
            </a:r>
            <a:endParaRPr/>
          </a:p>
        </p:txBody>
      </p:sp>
      <p:sp>
        <p:nvSpPr>
          <p:cNvPr id="187" name="Google Shape;187;p20"/>
          <p:cNvSpPr txBox="1"/>
          <p:nvPr>
            <p:ph idx="1" type="body"/>
          </p:nvPr>
        </p:nvSpPr>
        <p:spPr>
          <a:xfrm>
            <a:off x="1297500" y="1567550"/>
            <a:ext cx="38616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V1 and V0 are inputs with V1 being the MSB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Y1 and Y0 are outputs with Y1 being the MSB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To build the circuit on the breadboard, an XOR, NOR, and inverter IC were used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output of each NOR was inverted to get the same result as using an OR gate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All other connections are self-explanatory using the IC datasheets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 correct output is the input minus one</a:t>
            </a:r>
            <a:endParaRPr/>
          </a:p>
        </p:txBody>
      </p:sp>
      <p:pic>
        <p:nvPicPr>
          <p:cNvPr id="188" name="Google Shape;18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6475" y="964550"/>
            <a:ext cx="3557326" cy="2622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59025" y="3694970"/>
            <a:ext cx="3914776" cy="1075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Multiplexer- Jordan</a:t>
            </a:r>
            <a:endParaRPr/>
          </a:p>
        </p:txBody>
      </p:sp>
      <p:sp>
        <p:nvSpPr>
          <p:cNvPr id="195" name="Google Shape;195;p21"/>
          <p:cNvSpPr txBox="1"/>
          <p:nvPr>
            <p:ph idx="1" type="body"/>
          </p:nvPr>
        </p:nvSpPr>
        <p:spPr>
          <a:xfrm>
            <a:off x="1099750" y="1031525"/>
            <a:ext cx="3739200" cy="264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16706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500"/>
              <a:t>S1 and S0 are the select switches</a:t>
            </a:r>
            <a:endParaRPr sz="1500"/>
          </a:p>
          <a:p>
            <a:pPr indent="-316706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500"/>
              <a:t>D0-D3 represent the adder, subtractor, incrementer, and decrementer.</a:t>
            </a:r>
            <a:endParaRPr sz="1500"/>
          </a:p>
          <a:p>
            <a:pPr indent="-316706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500"/>
              <a:t>In the simulation, 2 inverse gates, 4 AND gates, and 1 OR gate are used.</a:t>
            </a:r>
            <a:endParaRPr sz="1500"/>
          </a:p>
          <a:p>
            <a:pPr indent="-316706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500"/>
              <a:t>To model on the breadboard, 2 inverse IC’s, 2 NAND IC’s, and 1 NOR IC are used.</a:t>
            </a:r>
            <a:endParaRPr sz="1500"/>
          </a:p>
          <a:p>
            <a:pPr indent="-316706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500"/>
              <a:t>The breadboard inverts to operation to match the simulation.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96" name="Google Shape;19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72813" y="3439751"/>
            <a:ext cx="5311388" cy="1619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166500"/>
            <a:ext cx="2512525" cy="1884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42100" y="438150"/>
            <a:ext cx="3696750" cy="2728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